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7559675" cy="10691813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51" autoAdjust="0"/>
    <p:restoredTop sz="86398" autoAdjust="0"/>
  </p:normalViewPr>
  <p:slideViewPr>
    <p:cSldViewPr snapToGrid="0" snapToObjects="1">
      <p:cViewPr>
        <p:scale>
          <a:sx n="184" d="100"/>
          <a:sy n="184" d="100"/>
        </p:scale>
        <p:origin x="-132" y="-3062"/>
      </p:cViewPr>
      <p:guideLst>
        <p:guide orient="horz" pos="3367"/>
        <p:guide pos="2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9" d="100"/>
          <a:sy n="59" d="100"/>
        </p:scale>
        <p:origin x="3300" y="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D22ED-4D71-48FA-B6CE-D2149F6B1C12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FF585-02D9-498B-8EBE-DF94CA3539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524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CDAEB-BE06-0542-9BBC-22C38A63FB4A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696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D32C4-1055-D04B-B2C9-6309E96432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088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32C4-1055-D04B-B2C9-6309E96432A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663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37E6-02CF-4349-B5D1-638D5FBC96C8}" type="datetimeFigureOut">
              <a:rPr lang="it-IT" smtClean="0"/>
              <a:t>26/10/2019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922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61433" y="475389"/>
            <a:ext cx="2953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DUFOUR 44- 2003 </a:t>
            </a:r>
            <a:endParaRPr lang="it-IT" sz="1600" b="1" dirty="0">
              <a:solidFill>
                <a:schemeClr val="tx1">
                  <a:lumMod val="50000"/>
                  <a:lumOff val="50000"/>
                </a:schemeClr>
              </a:solidFill>
              <a:latin typeface="Gotham" charset="0"/>
              <a:ea typeface="Gotham" charset="0"/>
              <a:cs typeface="Gotham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368050" y="856500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CANTIERE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368050" y="1013071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ANNO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74845" y="118667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DESIGN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368050" y="1371344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LUNGHEZZA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368050" y="1546723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LARGHEZZA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68050" y="172386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PESCAGGIO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368050" y="1897398"/>
            <a:ext cx="10886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DISLOCAMENTO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368050" y="2079693"/>
            <a:ext cx="10179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COLORE SCAFO</a:t>
            </a:r>
            <a:endParaRPr lang="it-IT" sz="800" b="1" dirty="0">
              <a:solidFill>
                <a:schemeClr val="bg1"/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368050" y="225474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BANDIERA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368050" y="2432091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VISIBILE 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368050" y="2607047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PREZZO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21874" y="3067195"/>
            <a:ext cx="14869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MOTORIZZAZIONE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21874" y="3523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Potenza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21874" y="3730313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Ore lavoro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21874" y="395110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Trasmissione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21874" y="4155774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Elica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755382" y="3311201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Cabine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755382" y="3522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Posti letto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758743" y="3739838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Bagni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758743" y="3951107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Calavela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2758743" y="4155774"/>
            <a:ext cx="10385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Cabina marinaio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208022" y="4714686"/>
            <a:ext cx="25584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INTERNI IN MOGANO CILIEGIATO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CABINE 2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BAGNI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3 CABINE MATRIMONIALI + CASTELLO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AMPIA DINETTE TRASFORMABILE A SINISTRA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ZONA CARTEGGIO A DESTRA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CUCINA A «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» A SINISTRA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FRIGO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ELETTRICO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(raffreddato ad aria)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CUCINA BASCULANTE A 4 FUOCHI CON FORNO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PRESA ACQUA DI MARE IN CUCINA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DISSALATORE SHENKER 65 LT/H a 12 </a:t>
            </a:r>
            <a:r>
              <a:rPr lang="it-IT" sz="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volts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endParaRPr lang="it-IT" sz="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RISCALDAMENTO WEBASTO AIR TOP (2013)</a:t>
            </a:r>
          </a:p>
          <a:p>
            <a:pPr marL="171450" indent="-171450">
              <a:buFont typeface="Arial" charset="0"/>
              <a:buChar char="•"/>
            </a:pP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rgbClr val="FF0000"/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685859" y="4707785"/>
            <a:ext cx="23254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ILLUMINAZIONE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FULL LED INTERNO ESTERNO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INVERTER 500w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ALTERNATORE MAGGIORATO 90 Ah (2014) con parallelo elettronico e meccanico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CARICABATTERIE 220 v (2018)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 BATTERIE (480 Ah 2018)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SERBATOI ACQUA PER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400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LITRI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BOILER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ELETTRICO E CON SCAMBIATORE DI CALORE - 30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LITRI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SERBATOIO GASOLIO DA</a:t>
            </a:r>
            <a:r>
              <a:rPr lang="it-IT" sz="600" b="1" dirty="0">
                <a:solidFill>
                  <a:srgbClr val="FF0000"/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250</a:t>
            </a:r>
            <a:r>
              <a:rPr lang="it-IT" sz="600" b="1" dirty="0" smtClean="0">
                <a:solidFill>
                  <a:srgbClr val="FF0000"/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LITRI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STEREO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SONY 4 DIFFUSORI (2 IN POZZETTO) con attacco iPod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218594" y="6021086"/>
            <a:ext cx="2401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GPS PLOTTER RADAR RAYAMARINE E 80 INTERNO GPS PLOTTER NAVMAN 5700  A COLORI IN POZZETTO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RADAR RAYMARINE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LOG, ECO, VENTO RAYMARINE ST 60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WINDEX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671467" y="6025751"/>
            <a:ext cx="222653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PILOTA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AUTOMATICO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RAYMARINE ST 7100 plus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VHF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ICOM IC-M401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 CARTEGGIO CON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ALTOPARLANTE ESTERNO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BATTERY MONITOR NASA</a:t>
            </a:r>
          </a:p>
          <a:p>
            <a:endParaRPr lang="it-IT" sz="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22866" y="7299969"/>
            <a:ext cx="2532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POPPA APERTA CUSTOM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SEDUTA POPPA IN TEAK TRASFORMABILE IN TAVOLO POZZETTO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SPRAY HOOD IN SUMBRELLA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 TENDALINI DI CUI 1 ALARE STECCATO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CUSCINERIA COMPLETA POZZETTO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LUCI BOMA /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POZZETTO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ASTA PORTA BANDIERA ALARE IN TEAK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TENDER ZODIAC 230 CHIGLIA RIGIDA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FUORIBORDO YAMAHA 2,5 HP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671467" y="7299969"/>
            <a:ext cx="2404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ANCORA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BRUCE 20 kg SU MUSONE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SALPA ANCORA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QUICK CON RADIOCOMANDO E COMANDO A DISTANZA A FILO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50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METRI DI CATENA DA 10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mm (2018)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8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PARABORDI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 CIME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ORMEGGIO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ZATTERA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ZODIAC OPEN SEA DA 10 PERSONE  CON GRAB BAG(SCAD. MAG 2020)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RAZZI IN CORSO DI VALIDITA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222867" y="8582469"/>
            <a:ext cx="24486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ALBERO E BOMA IN ALLUMINIO SPARCRAFT A 2 ORDINI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DI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CROCETTE 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CARRELLI RANDA RONSTAN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SFERE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DRIZZE E SCOTTE IN SPECTRA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LAZY JACK IN SPECTRA + COPRI RANDA SUNBRELLA</a:t>
            </a: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671467" y="8575242"/>
            <a:ext cx="2553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VANG RIGIDO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WINCHES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MAGGIORATI </a:t>
            </a: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HARKEN</a:t>
            </a:r>
            <a:endParaRPr lang="it-IT" sz="6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BITTE A CENTRO BARCA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BOMPRESSO IN INOX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RANDA FULL BATTEN NORTH (2014)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GENOA TRIRADIALE 105% 3FL</a:t>
            </a:r>
          </a:p>
          <a:p>
            <a:pPr marL="171450" indent="-171450">
              <a:buFont typeface="Arial" charset="0"/>
              <a:buChar char="•"/>
            </a:pPr>
            <a:r>
              <a:rPr lang="it-IT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GENNAKER CON CALZA </a:t>
            </a:r>
            <a:r>
              <a:rPr lang="it-IT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MONTEFUSCO</a:t>
            </a:r>
            <a:endParaRPr lang="it-IT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121874" y="330678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Motore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2731724" y="3067195"/>
            <a:ext cx="11735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DISPOSIZIONE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21873" y="4499506"/>
            <a:ext cx="2160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INTERNI E 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COMFORT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21873" y="5776183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STRUMENTI 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 ELETTRONICA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21873" y="7069137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ACCESSORI E SICUREZZA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121873" y="8377187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ESTERNI E ARMO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5396514" y="838572"/>
            <a:ext cx="16352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DUFOUR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5396513" y="1013070"/>
            <a:ext cx="20071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2003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5403309" y="1186678"/>
            <a:ext cx="14695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FELCI/ROSEO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5396514" y="1371344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13,36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5396514" y="1546723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4,25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5396514" y="172386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2,30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5396514" y="189739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9300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Kg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5396514" y="2079693"/>
            <a:ext cx="14763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BIANCO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5396514" y="225474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ITALIANA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5388659" y="2445694"/>
            <a:ext cx="1173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LAZIO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(ITALIA)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1228532" y="3523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5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5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HP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1228532" y="3730313"/>
            <a:ext cx="12717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2500 (tagliando 2019)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1228532" y="395110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SAIL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DRIVE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1228532" y="4155774"/>
            <a:ext cx="1816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Volvo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LH18/16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3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PALE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abb.</a:t>
            </a:r>
          </a:p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+ bipala fissa rispetto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1218366" y="3240925"/>
            <a:ext cx="1507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VOLVO PENTA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D2-55</a:t>
            </a:r>
          </a:p>
        </p:txBody>
      </p:sp>
      <p:sp>
        <p:nvSpPr>
          <p:cNvPr id="61" name="CasellaDiTesto 60"/>
          <p:cNvSpPr txBox="1"/>
          <p:nvPr/>
        </p:nvSpPr>
        <p:spPr>
          <a:xfrm>
            <a:off x="3901924" y="3311201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3886553" y="353564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8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+ 2 in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QUADRATO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3886553" y="3739838"/>
            <a:ext cx="1318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</a:t>
            </a:r>
          </a:p>
        </p:txBody>
      </p:sp>
      <p:sp>
        <p:nvSpPr>
          <p:cNvPr id="64" name="CasellaDiTesto 63"/>
          <p:cNvSpPr txBox="1"/>
          <p:nvPr/>
        </p:nvSpPr>
        <p:spPr>
          <a:xfrm>
            <a:off x="3905285" y="3951107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/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3905285" y="4155774"/>
            <a:ext cx="10385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NO 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5396514" y="3358936"/>
            <a:ext cx="18666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Gotham Book" charset="0"/>
                <a:ea typeface="Gotham Book" charset="0"/>
                <a:cs typeface="Gotham Book" charset="0"/>
              </a:rPr>
              <a:t>PRESENTAZIONE :</a:t>
            </a:r>
          </a:p>
          <a:p>
            <a:endParaRPr lang="it-IT" sz="800" dirty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700" dirty="0" smtClean="0">
                <a:latin typeface="Gotham Book" charset="0"/>
                <a:ea typeface="Gotham Book" charset="0"/>
                <a:cs typeface="Gotham Book" charset="0"/>
              </a:rPr>
              <a:t>IL DUFOUR 44 DI FELCI / ROSEO COSTITUISCE UNA DELLE PAGINA PIU’ ELEGANTI DEL CANTIERE FRANCESE QUESTA IMBARCAZIONE ASSOCIA LA RICETTIVITA’ DELLE 4 CABINE ALL’ELEGANZA E SPAZIOSITA’ DI TUTTI GLI AMBIENTI. </a:t>
            </a:r>
          </a:p>
          <a:p>
            <a:endParaRPr lang="it-IT" sz="700" dirty="0" smtClean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700" dirty="0" smtClean="0">
                <a:latin typeface="Gotham Book" charset="0"/>
                <a:ea typeface="Gotham Book" charset="0"/>
                <a:cs typeface="Gotham Book" charset="0"/>
              </a:rPr>
              <a:t>«SADAL»  E’ STATA ATTREZZATA CON MOLTI ACCESSORI PER IL MASSIMO DEL COMFORT: DESALINIZZATORE,  RISCALDAMENTO WEBASTO, INVERTER, ALTERNATORE MAGGIORATO.  IL SUO ARMATORE LA HA CONTINUAMENTE MANUTENUTA ED E’ PERTANTO PRONTA ALLA BOA, IDEALE PER LA CROCIERA. </a:t>
            </a:r>
          </a:p>
          <a:p>
            <a:endParaRPr lang="it-IT" sz="700" dirty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700" dirty="0" smtClean="0">
                <a:latin typeface="Gotham Book" charset="0"/>
                <a:ea typeface="Gotham Book" charset="0"/>
                <a:cs typeface="Gotham Book" charset="0"/>
              </a:rPr>
              <a:t>IN BUONE </a:t>
            </a:r>
            <a:r>
              <a:rPr lang="it-IT" sz="700" dirty="0">
                <a:latin typeface="Gotham Book" charset="0"/>
                <a:ea typeface="Gotham Book" charset="0"/>
                <a:cs typeface="Gotham Book" charset="0"/>
              </a:rPr>
              <a:t>CONDIZIONI.</a:t>
            </a:r>
          </a:p>
          <a:p>
            <a:r>
              <a:rPr lang="it-IT" sz="700" dirty="0">
                <a:latin typeface="Gotham Book" charset="0"/>
                <a:ea typeface="Gotham Book" charset="0"/>
                <a:cs typeface="Gotham Book" charset="0"/>
              </a:rPr>
              <a:t> </a:t>
            </a:r>
          </a:p>
          <a:p>
            <a:r>
              <a:rPr lang="it-IT" sz="700" dirty="0" smtClean="0">
                <a:latin typeface="Gotham Book" charset="0"/>
                <a:ea typeface="Gotham Book" charset="0"/>
                <a:cs typeface="Gotham Book" charset="0"/>
              </a:rPr>
              <a:t>IL </a:t>
            </a:r>
            <a:r>
              <a:rPr lang="it-IT" sz="700" dirty="0">
                <a:latin typeface="Gotham Book" charset="0"/>
                <a:ea typeface="Gotham Book" charset="0"/>
                <a:cs typeface="Gotham Book" charset="0"/>
              </a:rPr>
              <a:t>SERVIZIO FOTOGRAFICO E’ STATO REALIZZATO IL </a:t>
            </a:r>
            <a:r>
              <a:rPr lang="it-IT" sz="700" dirty="0" smtClean="0">
                <a:latin typeface="Gotham Book" charset="0"/>
                <a:ea typeface="Gotham Book" charset="0"/>
                <a:cs typeface="Gotham Book" charset="0"/>
              </a:rPr>
              <a:t>20 AGOSTO 2019</a:t>
            </a:r>
            <a:endParaRPr lang="it-IT" sz="700" dirty="0"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700" dirty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700" dirty="0">
                <a:latin typeface="Gotham Book" charset="0"/>
                <a:ea typeface="Gotham Book" charset="0"/>
                <a:cs typeface="Gotham Book" charset="0"/>
              </a:rPr>
              <a:t>IMBARCAZIONE GESTITA CON MANDATO IN ESCLUSIVA.</a:t>
            </a:r>
          </a:p>
        </p:txBody>
      </p:sp>
      <p:pic>
        <p:nvPicPr>
          <p:cNvPr id="72" name="Immagine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20" y="9219516"/>
            <a:ext cx="501082" cy="64022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5921323" y="9444244"/>
            <a:ext cx="154676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Filippo Martini</a:t>
            </a:r>
          </a:p>
          <a:p>
            <a:r>
              <a:rPr lang="it-IT" sz="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+39 392 4909184</a:t>
            </a:r>
          </a:p>
          <a:p>
            <a:r>
              <a:rPr lang="it-IT" sz="7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7Heavenbrokerage@gmail.com</a:t>
            </a:r>
            <a:endParaRPr lang="it-IT" sz="700" b="1" dirty="0">
              <a:solidFill>
                <a:schemeClr val="tx1">
                  <a:lumMod val="50000"/>
                  <a:lumOff val="50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387078" y="2800189"/>
            <a:ext cx="96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SCAD. RINA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397193" y="2603296"/>
            <a:ext cx="17960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95.000 € 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5404281" y="2795241"/>
            <a:ext cx="1796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2021</a:t>
            </a:r>
          </a:p>
          <a:p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4119073" y="85924"/>
            <a:ext cx="3284619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6" name="Immagine 6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91" y="873239"/>
            <a:ext cx="4129200" cy="209731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43" y="114708"/>
            <a:ext cx="1445875" cy="538066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3960" y="8527139"/>
            <a:ext cx="144487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536</Words>
  <Application>Microsoft Office PowerPoint</Application>
  <PresentationFormat>Personalizzato</PresentationFormat>
  <Paragraphs>128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</vt:lpstr>
      <vt:lpstr>Gotham Book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user</cp:lastModifiedBy>
  <cp:revision>168</cp:revision>
  <cp:lastPrinted>2017-05-31T15:32:59Z</cp:lastPrinted>
  <dcterms:created xsi:type="dcterms:W3CDTF">2017-04-19T08:20:20Z</dcterms:created>
  <dcterms:modified xsi:type="dcterms:W3CDTF">2019-10-26T12:12:13Z</dcterms:modified>
</cp:coreProperties>
</file>