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74" r:id="rId3"/>
    <p:sldId id="263" r:id="rId4"/>
    <p:sldId id="304" r:id="rId5"/>
    <p:sldId id="275" r:id="rId6"/>
    <p:sldId id="270" r:id="rId7"/>
    <p:sldId id="300" r:id="rId8"/>
    <p:sldId id="272" r:id="rId9"/>
    <p:sldId id="260" r:id="rId10"/>
    <p:sldId id="302" r:id="rId11"/>
    <p:sldId id="277" r:id="rId12"/>
    <p:sldId id="307" r:id="rId13"/>
    <p:sldId id="299" r:id="rId14"/>
    <p:sldId id="267" r:id="rId15"/>
    <p:sldId id="306" r:id="rId16"/>
    <p:sldId id="305" r:id="rId17"/>
  </p:sldIdLst>
  <p:sldSz cx="9144000" cy="5715000" type="screen16x1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7CA7A4-381A-409F-AF09-B4401ED85282}" v="22" dt="2023-01-11T16:43:08.5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86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66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sar Moyano" userId="e2d6f38b94807abd" providerId="LiveId" clId="{847CA7A4-381A-409F-AF09-B4401ED85282}"/>
    <pc:docChg chg="undo modSld">
      <pc:chgData name="Cesar Moyano" userId="e2d6f38b94807abd" providerId="LiveId" clId="{847CA7A4-381A-409F-AF09-B4401ED85282}" dt="2023-01-11T16:48:29.976" v="123" actId="14100"/>
      <pc:docMkLst>
        <pc:docMk/>
      </pc:docMkLst>
      <pc:sldChg chg="addSp delSp modSp mod">
        <pc:chgData name="Cesar Moyano" userId="e2d6f38b94807abd" providerId="LiveId" clId="{847CA7A4-381A-409F-AF09-B4401ED85282}" dt="2023-01-11T16:41:51.871" v="22" actId="1076"/>
        <pc:sldMkLst>
          <pc:docMk/>
          <pc:sldMk cId="785498316" sldId="256"/>
        </pc:sldMkLst>
        <pc:picChg chg="add del mod">
          <ac:chgData name="Cesar Moyano" userId="e2d6f38b94807abd" providerId="LiveId" clId="{847CA7A4-381A-409F-AF09-B4401ED85282}" dt="2023-01-11T16:40:59.376" v="4" actId="931"/>
          <ac:picMkLst>
            <pc:docMk/>
            <pc:sldMk cId="785498316" sldId="256"/>
            <ac:picMk id="5" creationId="{C59C8C41-0C46-6A41-73F0-86B1109E0031}"/>
          </ac:picMkLst>
        </pc:picChg>
        <pc:picChg chg="add del mod">
          <ac:chgData name="Cesar Moyano" userId="e2d6f38b94807abd" providerId="LiveId" clId="{847CA7A4-381A-409F-AF09-B4401ED85282}" dt="2023-01-11T16:41:17.018" v="9" actId="931"/>
          <ac:picMkLst>
            <pc:docMk/>
            <pc:sldMk cId="785498316" sldId="256"/>
            <ac:picMk id="7" creationId="{FEE3A187-6D1E-5193-8B20-DC6B062700A5}"/>
          </ac:picMkLst>
        </pc:picChg>
        <pc:picChg chg="add del mod">
          <ac:chgData name="Cesar Moyano" userId="e2d6f38b94807abd" providerId="LiveId" clId="{847CA7A4-381A-409F-AF09-B4401ED85282}" dt="2023-01-11T16:41:31.418" v="14" actId="931"/>
          <ac:picMkLst>
            <pc:docMk/>
            <pc:sldMk cId="785498316" sldId="256"/>
            <ac:picMk id="9" creationId="{DA4148FB-77D0-F212-83F0-279F60AA632C}"/>
          </ac:picMkLst>
        </pc:picChg>
        <pc:picChg chg="mod">
          <ac:chgData name="Cesar Moyano" userId="e2d6f38b94807abd" providerId="LiveId" clId="{847CA7A4-381A-409F-AF09-B4401ED85282}" dt="2023-01-11T16:41:51.871" v="22" actId="1076"/>
          <ac:picMkLst>
            <pc:docMk/>
            <pc:sldMk cId="785498316" sldId="256"/>
            <ac:picMk id="10" creationId="{AC5543F3-23B1-03CC-9485-C63F1AE9184E}"/>
          </ac:picMkLst>
        </pc:picChg>
        <pc:picChg chg="add mod">
          <ac:chgData name="Cesar Moyano" userId="e2d6f38b94807abd" providerId="LiveId" clId="{847CA7A4-381A-409F-AF09-B4401ED85282}" dt="2023-01-11T16:41:48.950" v="21" actId="1076"/>
          <ac:picMkLst>
            <pc:docMk/>
            <pc:sldMk cId="785498316" sldId="256"/>
            <ac:picMk id="12" creationId="{DC7C9514-2E57-12F3-89B6-A07062EEBE23}"/>
          </ac:picMkLst>
        </pc:picChg>
      </pc:sldChg>
      <pc:sldChg chg="addSp modSp mod">
        <pc:chgData name="Cesar Moyano" userId="e2d6f38b94807abd" providerId="LiveId" clId="{847CA7A4-381A-409F-AF09-B4401ED85282}" dt="2023-01-11T16:45:29.702" v="77" actId="14100"/>
        <pc:sldMkLst>
          <pc:docMk/>
          <pc:sldMk cId="455984572" sldId="260"/>
        </pc:sldMkLst>
        <pc:picChg chg="add mod">
          <ac:chgData name="Cesar Moyano" userId="e2d6f38b94807abd" providerId="LiveId" clId="{847CA7A4-381A-409F-AF09-B4401ED85282}" dt="2023-01-11T16:45:29.702" v="77" actId="14100"/>
          <ac:picMkLst>
            <pc:docMk/>
            <pc:sldMk cId="455984572" sldId="260"/>
            <ac:picMk id="2" creationId="{0166936D-BEC7-AF62-63AE-B8F264EC9309}"/>
          </ac:picMkLst>
        </pc:picChg>
        <pc:picChg chg="mod">
          <ac:chgData name="Cesar Moyano" userId="e2d6f38b94807abd" providerId="LiveId" clId="{847CA7A4-381A-409F-AF09-B4401ED85282}" dt="2023-01-11T16:45:25.836" v="76" actId="1076"/>
          <ac:picMkLst>
            <pc:docMk/>
            <pc:sldMk cId="455984572" sldId="260"/>
            <ac:picMk id="10" creationId="{AC5543F3-23B1-03CC-9485-C63F1AE9184E}"/>
          </ac:picMkLst>
        </pc:picChg>
      </pc:sldChg>
      <pc:sldChg chg="addSp modSp mod">
        <pc:chgData name="Cesar Moyano" userId="e2d6f38b94807abd" providerId="LiveId" clId="{847CA7A4-381A-409F-AF09-B4401ED85282}" dt="2023-01-11T16:46:55.880" v="102" actId="14100"/>
        <pc:sldMkLst>
          <pc:docMk/>
          <pc:sldMk cId="3285536609" sldId="263"/>
        </pc:sldMkLst>
        <pc:picChg chg="add mod">
          <ac:chgData name="Cesar Moyano" userId="e2d6f38b94807abd" providerId="LiveId" clId="{847CA7A4-381A-409F-AF09-B4401ED85282}" dt="2023-01-11T16:46:48.573" v="100" actId="14100"/>
          <ac:picMkLst>
            <pc:docMk/>
            <pc:sldMk cId="3285536609" sldId="263"/>
            <ac:picMk id="2" creationId="{77509B22-4765-0A0F-E79A-5C224AD65EE7}"/>
          </ac:picMkLst>
        </pc:picChg>
        <pc:picChg chg="mod">
          <ac:chgData name="Cesar Moyano" userId="e2d6f38b94807abd" providerId="LiveId" clId="{847CA7A4-381A-409F-AF09-B4401ED85282}" dt="2023-01-11T16:46:55.880" v="102" actId="14100"/>
          <ac:picMkLst>
            <pc:docMk/>
            <pc:sldMk cId="3285536609" sldId="263"/>
            <ac:picMk id="10" creationId="{AC5543F3-23B1-03CC-9485-C63F1AE9184E}"/>
          </ac:picMkLst>
        </pc:picChg>
      </pc:sldChg>
      <pc:sldChg chg="addSp modSp mod">
        <pc:chgData name="Cesar Moyano" userId="e2d6f38b94807abd" providerId="LiveId" clId="{847CA7A4-381A-409F-AF09-B4401ED85282}" dt="2023-01-11T16:48:19.679" v="121" actId="14100"/>
        <pc:sldMkLst>
          <pc:docMk/>
          <pc:sldMk cId="3297873390" sldId="267"/>
        </pc:sldMkLst>
        <pc:picChg chg="add mod">
          <ac:chgData name="Cesar Moyano" userId="e2d6f38b94807abd" providerId="LiveId" clId="{847CA7A4-381A-409F-AF09-B4401ED85282}" dt="2023-01-11T16:48:14.733" v="120" actId="14100"/>
          <ac:picMkLst>
            <pc:docMk/>
            <pc:sldMk cId="3297873390" sldId="267"/>
            <ac:picMk id="2" creationId="{B803B6FB-BBC0-ECA5-6547-09B0C46740E8}"/>
          </ac:picMkLst>
        </pc:picChg>
        <pc:picChg chg="mod">
          <ac:chgData name="Cesar Moyano" userId="e2d6f38b94807abd" providerId="LiveId" clId="{847CA7A4-381A-409F-AF09-B4401ED85282}" dt="2023-01-11T16:48:19.679" v="121" actId="14100"/>
          <ac:picMkLst>
            <pc:docMk/>
            <pc:sldMk cId="3297873390" sldId="267"/>
            <ac:picMk id="10" creationId="{AC5543F3-23B1-03CC-9485-C63F1AE9184E}"/>
          </ac:picMkLst>
        </pc:picChg>
      </pc:sldChg>
      <pc:sldChg chg="addSp modSp mod">
        <pc:chgData name="Cesar Moyano" userId="e2d6f38b94807abd" providerId="LiveId" clId="{847CA7A4-381A-409F-AF09-B4401ED85282}" dt="2023-01-11T16:47:46.670" v="116" actId="14100"/>
        <pc:sldMkLst>
          <pc:docMk/>
          <pc:sldMk cId="2357551232" sldId="270"/>
        </pc:sldMkLst>
        <pc:picChg chg="add mod">
          <ac:chgData name="Cesar Moyano" userId="e2d6f38b94807abd" providerId="LiveId" clId="{847CA7A4-381A-409F-AF09-B4401ED85282}" dt="2023-01-11T16:46:15.979" v="90" actId="14100"/>
          <ac:picMkLst>
            <pc:docMk/>
            <pc:sldMk cId="2357551232" sldId="270"/>
            <ac:picMk id="2" creationId="{2F15D7D4-B787-8F5E-E281-818C7F0E04D0}"/>
          </ac:picMkLst>
        </pc:picChg>
        <pc:picChg chg="mod">
          <ac:chgData name="Cesar Moyano" userId="e2d6f38b94807abd" providerId="LiveId" clId="{847CA7A4-381A-409F-AF09-B4401ED85282}" dt="2023-01-11T16:47:46.670" v="116" actId="14100"/>
          <ac:picMkLst>
            <pc:docMk/>
            <pc:sldMk cId="2357551232" sldId="270"/>
            <ac:picMk id="5" creationId="{53CEA0E8-7475-0E81-0C85-DCEF6FCA9BBC}"/>
          </ac:picMkLst>
        </pc:picChg>
      </pc:sldChg>
      <pc:sldChg chg="addSp modSp mod">
        <pc:chgData name="Cesar Moyano" userId="e2d6f38b94807abd" providerId="LiveId" clId="{847CA7A4-381A-409F-AF09-B4401ED85282}" dt="2023-01-11T16:45:55.549" v="84" actId="14100"/>
        <pc:sldMkLst>
          <pc:docMk/>
          <pc:sldMk cId="3465348163" sldId="272"/>
        </pc:sldMkLst>
        <pc:picChg chg="add mod">
          <ac:chgData name="Cesar Moyano" userId="e2d6f38b94807abd" providerId="LiveId" clId="{847CA7A4-381A-409F-AF09-B4401ED85282}" dt="2023-01-11T16:45:55.549" v="84" actId="14100"/>
          <ac:picMkLst>
            <pc:docMk/>
            <pc:sldMk cId="3465348163" sldId="272"/>
            <ac:picMk id="2" creationId="{C6192E80-95B1-F9BE-D156-6B28E7308182}"/>
          </ac:picMkLst>
        </pc:picChg>
        <pc:picChg chg="mod">
          <ac:chgData name="Cesar Moyano" userId="e2d6f38b94807abd" providerId="LiveId" clId="{847CA7A4-381A-409F-AF09-B4401ED85282}" dt="2023-01-11T16:45:49.626" v="83" actId="1076"/>
          <ac:picMkLst>
            <pc:docMk/>
            <pc:sldMk cId="3465348163" sldId="272"/>
            <ac:picMk id="5" creationId="{53CEA0E8-7475-0E81-0C85-DCEF6FCA9BBC}"/>
          </ac:picMkLst>
        </pc:picChg>
      </pc:sldChg>
      <pc:sldChg chg="addSp modSp mod">
        <pc:chgData name="Cesar Moyano" userId="e2d6f38b94807abd" providerId="LiveId" clId="{847CA7A4-381A-409F-AF09-B4401ED85282}" dt="2023-01-11T16:47:14.405" v="107" actId="14100"/>
        <pc:sldMkLst>
          <pc:docMk/>
          <pc:sldMk cId="178120428" sldId="274"/>
        </pc:sldMkLst>
        <pc:picChg chg="add mod">
          <ac:chgData name="Cesar Moyano" userId="e2d6f38b94807abd" providerId="LiveId" clId="{847CA7A4-381A-409F-AF09-B4401ED85282}" dt="2023-01-11T16:47:03.279" v="103" actId="14100"/>
          <ac:picMkLst>
            <pc:docMk/>
            <pc:sldMk cId="178120428" sldId="274"/>
            <ac:picMk id="2" creationId="{27BB3854-4D36-AB3E-509F-BF3DF6A0430B}"/>
          </ac:picMkLst>
        </pc:picChg>
        <pc:picChg chg="mod">
          <ac:chgData name="Cesar Moyano" userId="e2d6f38b94807abd" providerId="LiveId" clId="{847CA7A4-381A-409F-AF09-B4401ED85282}" dt="2023-01-11T16:47:14.405" v="107" actId="14100"/>
          <ac:picMkLst>
            <pc:docMk/>
            <pc:sldMk cId="178120428" sldId="274"/>
            <ac:picMk id="10" creationId="{AC5543F3-23B1-03CC-9485-C63F1AE9184E}"/>
          </ac:picMkLst>
        </pc:picChg>
      </pc:sldChg>
      <pc:sldChg chg="addSp modSp mod">
        <pc:chgData name="Cesar Moyano" userId="e2d6f38b94807abd" providerId="LiveId" clId="{847CA7A4-381A-409F-AF09-B4401ED85282}" dt="2023-01-11T16:47:40.360" v="114" actId="1076"/>
        <pc:sldMkLst>
          <pc:docMk/>
          <pc:sldMk cId="3017545912" sldId="275"/>
        </pc:sldMkLst>
        <pc:picChg chg="add mod">
          <ac:chgData name="Cesar Moyano" userId="e2d6f38b94807abd" providerId="LiveId" clId="{847CA7A4-381A-409F-AF09-B4401ED85282}" dt="2023-01-11T16:47:35.553" v="111" actId="14100"/>
          <ac:picMkLst>
            <pc:docMk/>
            <pc:sldMk cId="3017545912" sldId="275"/>
            <ac:picMk id="2" creationId="{59052270-E351-D686-DF0B-D084C74A0393}"/>
          </ac:picMkLst>
        </pc:picChg>
        <pc:picChg chg="mod">
          <ac:chgData name="Cesar Moyano" userId="e2d6f38b94807abd" providerId="LiveId" clId="{847CA7A4-381A-409F-AF09-B4401ED85282}" dt="2023-01-11T16:47:40.360" v="114" actId="1076"/>
          <ac:picMkLst>
            <pc:docMk/>
            <pc:sldMk cId="3017545912" sldId="275"/>
            <ac:picMk id="3" creationId="{308A7A94-1413-FA96-E48A-473CDC2A5EFE}"/>
          </ac:picMkLst>
        </pc:picChg>
      </pc:sldChg>
      <pc:sldChg chg="addSp modSp mod">
        <pc:chgData name="Cesar Moyano" userId="e2d6f38b94807abd" providerId="LiveId" clId="{847CA7A4-381A-409F-AF09-B4401ED85282}" dt="2023-01-11T16:44:56.358" v="67" actId="1076"/>
        <pc:sldMkLst>
          <pc:docMk/>
          <pc:sldMk cId="3406816597" sldId="277"/>
        </pc:sldMkLst>
        <pc:picChg chg="add mod">
          <ac:chgData name="Cesar Moyano" userId="e2d6f38b94807abd" providerId="LiveId" clId="{847CA7A4-381A-409F-AF09-B4401ED85282}" dt="2023-01-11T16:44:56.358" v="67" actId="1076"/>
          <ac:picMkLst>
            <pc:docMk/>
            <pc:sldMk cId="3406816597" sldId="277"/>
            <ac:picMk id="2" creationId="{B57622CE-FD33-A217-2EBA-C9141C0FCDEA}"/>
          </ac:picMkLst>
        </pc:picChg>
        <pc:picChg chg="mod">
          <ac:chgData name="Cesar Moyano" userId="e2d6f38b94807abd" providerId="LiveId" clId="{847CA7A4-381A-409F-AF09-B4401ED85282}" dt="2023-01-11T16:44:48.919" v="65" actId="1076"/>
          <ac:picMkLst>
            <pc:docMk/>
            <pc:sldMk cId="3406816597" sldId="277"/>
            <ac:picMk id="5" creationId="{FEEB3667-C699-BB2C-0A5C-F6FB40F089E5}"/>
          </ac:picMkLst>
        </pc:picChg>
      </pc:sldChg>
      <pc:sldChg chg="addSp modSp mod">
        <pc:chgData name="Cesar Moyano" userId="e2d6f38b94807abd" providerId="LiveId" clId="{847CA7A4-381A-409F-AF09-B4401ED85282}" dt="2023-01-11T16:48:10.129" v="119" actId="14100"/>
        <pc:sldMkLst>
          <pc:docMk/>
          <pc:sldMk cId="3114867217" sldId="299"/>
        </pc:sldMkLst>
        <pc:picChg chg="add mod">
          <ac:chgData name="Cesar Moyano" userId="e2d6f38b94807abd" providerId="LiveId" clId="{847CA7A4-381A-409F-AF09-B4401ED85282}" dt="2023-01-11T16:44:19.380" v="58" actId="1076"/>
          <ac:picMkLst>
            <pc:docMk/>
            <pc:sldMk cId="3114867217" sldId="299"/>
            <ac:picMk id="2" creationId="{F5BD4B0F-8E77-07BC-6630-D5CD6BDF380B}"/>
          </ac:picMkLst>
        </pc:picChg>
        <pc:picChg chg="mod">
          <ac:chgData name="Cesar Moyano" userId="e2d6f38b94807abd" providerId="LiveId" clId="{847CA7A4-381A-409F-AF09-B4401ED85282}" dt="2023-01-11T16:48:10.129" v="119" actId="14100"/>
          <ac:picMkLst>
            <pc:docMk/>
            <pc:sldMk cId="3114867217" sldId="299"/>
            <ac:picMk id="5" creationId="{FEEB3667-C699-BB2C-0A5C-F6FB40F089E5}"/>
          </ac:picMkLst>
        </pc:picChg>
      </pc:sldChg>
      <pc:sldChg chg="addSp modSp mod">
        <pc:chgData name="Cesar Moyano" userId="e2d6f38b94807abd" providerId="LiveId" clId="{847CA7A4-381A-409F-AF09-B4401ED85282}" dt="2023-01-11T16:46:11.283" v="89" actId="1076"/>
        <pc:sldMkLst>
          <pc:docMk/>
          <pc:sldMk cId="3200266999" sldId="300"/>
        </pc:sldMkLst>
        <pc:picChg chg="add mod">
          <ac:chgData name="Cesar Moyano" userId="e2d6f38b94807abd" providerId="LiveId" clId="{847CA7A4-381A-409F-AF09-B4401ED85282}" dt="2023-01-11T16:46:04.057" v="86" actId="14100"/>
          <ac:picMkLst>
            <pc:docMk/>
            <pc:sldMk cId="3200266999" sldId="300"/>
            <ac:picMk id="2" creationId="{0123C37D-BFED-1A71-6C6D-2C38B4995952}"/>
          </ac:picMkLst>
        </pc:picChg>
        <pc:picChg chg="mod">
          <ac:chgData name="Cesar Moyano" userId="e2d6f38b94807abd" providerId="LiveId" clId="{847CA7A4-381A-409F-AF09-B4401ED85282}" dt="2023-01-11T16:46:11.283" v="89" actId="1076"/>
          <ac:picMkLst>
            <pc:docMk/>
            <pc:sldMk cId="3200266999" sldId="300"/>
            <ac:picMk id="10" creationId="{AC5543F3-23B1-03CC-9485-C63F1AE9184E}"/>
          </ac:picMkLst>
        </pc:picChg>
      </pc:sldChg>
      <pc:sldChg chg="addSp modSp mod">
        <pc:chgData name="Cesar Moyano" userId="e2d6f38b94807abd" providerId="LiveId" clId="{847CA7A4-381A-409F-AF09-B4401ED85282}" dt="2023-01-11T16:45:14.037" v="72" actId="1076"/>
        <pc:sldMkLst>
          <pc:docMk/>
          <pc:sldMk cId="2954833103" sldId="302"/>
        </pc:sldMkLst>
        <pc:picChg chg="add mod">
          <ac:chgData name="Cesar Moyano" userId="e2d6f38b94807abd" providerId="LiveId" clId="{847CA7A4-381A-409F-AF09-B4401ED85282}" dt="2023-01-11T16:45:05.239" v="68" actId="14100"/>
          <ac:picMkLst>
            <pc:docMk/>
            <pc:sldMk cId="2954833103" sldId="302"/>
            <ac:picMk id="2" creationId="{AAEA988F-78DC-BA17-3454-A61D0644FADF}"/>
          </ac:picMkLst>
        </pc:picChg>
        <pc:picChg chg="mod">
          <ac:chgData name="Cesar Moyano" userId="e2d6f38b94807abd" providerId="LiveId" clId="{847CA7A4-381A-409F-AF09-B4401ED85282}" dt="2023-01-11T16:45:14.037" v="72" actId="1076"/>
          <ac:picMkLst>
            <pc:docMk/>
            <pc:sldMk cId="2954833103" sldId="302"/>
            <ac:picMk id="10" creationId="{AC5543F3-23B1-03CC-9485-C63F1AE9184E}"/>
          </ac:picMkLst>
        </pc:picChg>
      </pc:sldChg>
      <pc:sldChg chg="addSp modSp mod">
        <pc:chgData name="Cesar Moyano" userId="e2d6f38b94807abd" providerId="LiveId" clId="{847CA7A4-381A-409F-AF09-B4401ED85282}" dt="2023-01-11T16:47:26.785" v="108" actId="14100"/>
        <pc:sldMkLst>
          <pc:docMk/>
          <pc:sldMk cId="3478013368" sldId="304"/>
        </pc:sldMkLst>
        <pc:picChg chg="add mod">
          <ac:chgData name="Cesar Moyano" userId="e2d6f38b94807abd" providerId="LiveId" clId="{847CA7A4-381A-409F-AF09-B4401ED85282}" dt="2023-01-11T16:46:35.627" v="96" actId="14100"/>
          <ac:picMkLst>
            <pc:docMk/>
            <pc:sldMk cId="3478013368" sldId="304"/>
            <ac:picMk id="2" creationId="{F467029E-FEBF-7392-00ED-E71C3D112A16}"/>
          </ac:picMkLst>
        </pc:picChg>
        <pc:picChg chg="mod">
          <ac:chgData name="Cesar Moyano" userId="e2d6f38b94807abd" providerId="LiveId" clId="{847CA7A4-381A-409F-AF09-B4401ED85282}" dt="2023-01-11T16:47:26.785" v="108" actId="14100"/>
          <ac:picMkLst>
            <pc:docMk/>
            <pc:sldMk cId="3478013368" sldId="304"/>
            <ac:picMk id="10" creationId="{AC5543F3-23B1-03CC-9485-C63F1AE9184E}"/>
          </ac:picMkLst>
        </pc:picChg>
      </pc:sldChg>
      <pc:sldChg chg="addSp modSp mod">
        <pc:chgData name="Cesar Moyano" userId="e2d6f38b94807abd" providerId="LiveId" clId="{847CA7A4-381A-409F-AF09-B4401ED85282}" dt="2023-01-11T16:48:29.976" v="123" actId="14100"/>
        <pc:sldMkLst>
          <pc:docMk/>
          <pc:sldMk cId="3383853747" sldId="305"/>
        </pc:sldMkLst>
        <pc:picChg chg="add mod">
          <ac:chgData name="Cesar Moyano" userId="e2d6f38b94807abd" providerId="LiveId" clId="{847CA7A4-381A-409F-AF09-B4401ED85282}" dt="2023-01-11T16:43:20.077" v="41" actId="1076"/>
          <ac:picMkLst>
            <pc:docMk/>
            <pc:sldMk cId="3383853747" sldId="305"/>
            <ac:picMk id="2" creationId="{287DC441-5AB6-58DC-07F2-BCFE0F444FFA}"/>
          </ac:picMkLst>
        </pc:picChg>
        <pc:picChg chg="mod">
          <ac:chgData name="Cesar Moyano" userId="e2d6f38b94807abd" providerId="LiveId" clId="{847CA7A4-381A-409F-AF09-B4401ED85282}" dt="2023-01-11T16:48:29.976" v="123" actId="14100"/>
          <ac:picMkLst>
            <pc:docMk/>
            <pc:sldMk cId="3383853747" sldId="305"/>
            <ac:picMk id="10" creationId="{AC5543F3-23B1-03CC-9485-C63F1AE9184E}"/>
          </ac:picMkLst>
        </pc:picChg>
      </pc:sldChg>
      <pc:sldChg chg="addSp modSp mod">
        <pc:chgData name="Cesar Moyano" userId="e2d6f38b94807abd" providerId="LiveId" clId="{847CA7A4-381A-409F-AF09-B4401ED85282}" dt="2023-01-11T16:48:24.440" v="122" actId="14100"/>
        <pc:sldMkLst>
          <pc:docMk/>
          <pc:sldMk cId="3908124107" sldId="306"/>
        </pc:sldMkLst>
        <pc:picChg chg="add mod">
          <ac:chgData name="Cesar Moyano" userId="e2d6f38b94807abd" providerId="LiveId" clId="{847CA7A4-381A-409F-AF09-B4401ED85282}" dt="2023-01-11T16:43:32.614" v="45" actId="14100"/>
          <ac:picMkLst>
            <pc:docMk/>
            <pc:sldMk cId="3908124107" sldId="306"/>
            <ac:picMk id="2" creationId="{87925722-711F-220F-8C40-3A23DA9DF3B4}"/>
          </ac:picMkLst>
        </pc:picChg>
        <pc:picChg chg="mod">
          <ac:chgData name="Cesar Moyano" userId="e2d6f38b94807abd" providerId="LiveId" clId="{847CA7A4-381A-409F-AF09-B4401ED85282}" dt="2023-01-11T16:48:24.440" v="122" actId="14100"/>
          <ac:picMkLst>
            <pc:docMk/>
            <pc:sldMk cId="3908124107" sldId="306"/>
            <ac:picMk id="10" creationId="{AC5543F3-23B1-03CC-9485-C63F1AE9184E}"/>
          </ac:picMkLst>
        </pc:picChg>
      </pc:sldChg>
      <pc:sldChg chg="addSp modSp mod">
        <pc:chgData name="Cesar Moyano" userId="e2d6f38b94807abd" providerId="LiveId" clId="{847CA7A4-381A-409F-AF09-B4401ED85282}" dt="2023-01-11T16:48:04.960" v="118" actId="14100"/>
        <pc:sldMkLst>
          <pc:docMk/>
          <pc:sldMk cId="781532431" sldId="307"/>
        </pc:sldMkLst>
        <pc:picChg chg="add mod">
          <ac:chgData name="Cesar Moyano" userId="e2d6f38b94807abd" providerId="LiveId" clId="{847CA7A4-381A-409F-AF09-B4401ED85282}" dt="2023-01-11T16:44:33.659" v="60" actId="14100"/>
          <ac:picMkLst>
            <pc:docMk/>
            <pc:sldMk cId="781532431" sldId="307"/>
            <ac:picMk id="2" creationId="{D09B33B5-FC60-E687-38A9-B52EB1C34108}"/>
          </ac:picMkLst>
        </pc:picChg>
        <pc:picChg chg="mod">
          <ac:chgData name="Cesar Moyano" userId="e2d6f38b94807abd" providerId="LiveId" clId="{847CA7A4-381A-409F-AF09-B4401ED85282}" dt="2023-01-11T16:48:04.960" v="118" actId="14100"/>
          <ac:picMkLst>
            <pc:docMk/>
            <pc:sldMk cId="781532431" sldId="307"/>
            <ac:picMk id="10" creationId="{AC5543F3-23B1-03CC-9485-C63F1AE9184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CD378-D4B0-42CC-94C5-65AD447ED2BE}" type="datetimeFigureOut">
              <a:rPr lang="es-ES" smtClean="0"/>
              <a:t>11/01/2023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3E17-26DA-4DD6-BA3D-1C020BFFB2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8251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CD378-D4B0-42CC-94C5-65AD447ED2BE}" type="datetimeFigureOut">
              <a:rPr lang="es-ES" smtClean="0"/>
              <a:t>11/01/2023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3E17-26DA-4DD6-BA3D-1C020BFFB2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0835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CD378-D4B0-42CC-94C5-65AD447ED2BE}" type="datetimeFigureOut">
              <a:rPr lang="es-ES" smtClean="0"/>
              <a:t>11/01/2023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3E17-26DA-4DD6-BA3D-1C020BFFB2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2162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CD378-D4B0-42CC-94C5-65AD447ED2BE}" type="datetimeFigureOut">
              <a:rPr lang="es-ES" smtClean="0"/>
              <a:t>11/01/2023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3E17-26DA-4DD6-BA3D-1C020BFFB2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437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CD378-D4B0-42CC-94C5-65AD447ED2BE}" type="datetimeFigureOut">
              <a:rPr lang="es-ES" smtClean="0"/>
              <a:t>11/01/2023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3E17-26DA-4DD6-BA3D-1C020BFFB2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9880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CD378-D4B0-42CC-94C5-65AD447ED2BE}" type="datetimeFigureOut">
              <a:rPr lang="es-ES" smtClean="0"/>
              <a:t>11/01/2023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3E17-26DA-4DD6-BA3D-1C020BFFB2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943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CD378-D4B0-42CC-94C5-65AD447ED2BE}" type="datetimeFigureOut">
              <a:rPr lang="es-ES" smtClean="0"/>
              <a:t>11/01/2023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3E17-26DA-4DD6-BA3D-1C020BFFB2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625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CD378-D4B0-42CC-94C5-65AD447ED2BE}" type="datetimeFigureOut">
              <a:rPr lang="es-ES" smtClean="0"/>
              <a:t>11/01/2023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3E17-26DA-4DD6-BA3D-1C020BFFB2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4375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CD378-D4B0-42CC-94C5-65AD447ED2BE}" type="datetimeFigureOut">
              <a:rPr lang="es-ES" smtClean="0"/>
              <a:t>11/01/2023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3E17-26DA-4DD6-BA3D-1C020BFFB2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3308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CD378-D4B0-42CC-94C5-65AD447ED2BE}" type="datetimeFigureOut">
              <a:rPr lang="es-ES" smtClean="0"/>
              <a:t>11/01/2023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3E17-26DA-4DD6-BA3D-1C020BFFB2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1301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CD378-D4B0-42CC-94C5-65AD447ED2BE}" type="datetimeFigureOut">
              <a:rPr lang="es-ES" smtClean="0"/>
              <a:t>11/01/2023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3E17-26DA-4DD6-BA3D-1C020BFFB2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8809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CD378-D4B0-42CC-94C5-65AD447ED2BE}" type="datetimeFigureOut">
              <a:rPr lang="es-ES" smtClean="0"/>
              <a:t>11/01/2023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E3E17-26DA-4DD6-BA3D-1C020BFFB2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830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C5543F3-23B1-03CC-9485-C63F1AE9184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9433" y="1098209"/>
            <a:ext cx="6424012" cy="428476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0FD3177-B7BC-9C88-29E7-2113830D97BB}"/>
              </a:ext>
            </a:extLst>
          </p:cNvPr>
          <p:cNvSpPr txBox="1"/>
          <p:nvPr/>
        </p:nvSpPr>
        <p:spPr>
          <a:xfrm>
            <a:off x="2895600" y="332026"/>
            <a:ext cx="2627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ES" dirty="0"/>
              <a:t>        MAROON </a:t>
            </a:r>
          </a:p>
          <a:p>
            <a:pPr lvl="1"/>
            <a:r>
              <a:rPr lang="es-ES" dirty="0"/>
              <a:t>  RIVA 88 DOMINO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53B48D2-278F-F61F-80A3-D837CFA5FC83}"/>
              </a:ext>
            </a:extLst>
          </p:cNvPr>
          <p:cNvSpPr txBox="1"/>
          <p:nvPr/>
        </p:nvSpPr>
        <p:spPr>
          <a:xfrm>
            <a:off x="7919762" y="5395715"/>
            <a:ext cx="19194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err="1"/>
              <a:t>Brochure</a:t>
            </a:r>
            <a:r>
              <a:rPr lang="es-ES" sz="1000" dirty="0"/>
              <a:t> </a:t>
            </a:r>
            <a:r>
              <a:rPr lang="es-ES" sz="1000" dirty="0" err="1"/>
              <a:t>photos</a:t>
            </a:r>
            <a:endParaRPr lang="es-ES" sz="1000" dirty="0"/>
          </a:p>
        </p:txBody>
      </p:sp>
      <p:pic>
        <p:nvPicPr>
          <p:cNvPr id="12" name="Imagen 1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C7C9514-2E57-12F3-89B6-A07062EEBE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445" y="0"/>
            <a:ext cx="1640555" cy="115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98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C5543F3-23B1-03CC-9485-C63F1AE91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174" y="529807"/>
            <a:ext cx="7271656" cy="4850136"/>
          </a:xfrm>
          <a:prstGeom prst="rect">
            <a:avLst/>
          </a:prstGeom>
        </p:spPr>
      </p:pic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27BB3854-4D36-AB3E-509F-BF3DF6A043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881" y="0"/>
            <a:ext cx="1281119" cy="89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20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C5543F3-23B1-03CC-9485-C63F1AE91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9233" y="489353"/>
            <a:ext cx="7439453" cy="4962056"/>
          </a:xfrm>
          <a:prstGeom prst="rect">
            <a:avLst/>
          </a:prstGeom>
        </p:spPr>
      </p:pic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7509B22-4765-0A0F-E79A-5C224AD65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213" y="0"/>
            <a:ext cx="1270787" cy="89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36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C5543F3-23B1-03CC-9485-C63F1AE91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905" y="558800"/>
            <a:ext cx="7331646" cy="4890151"/>
          </a:xfrm>
          <a:prstGeom prst="rect">
            <a:avLst/>
          </a:prstGeom>
        </p:spPr>
      </p:pic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F467029E-FEBF-7392-00ED-E71C3D112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550" y="0"/>
            <a:ext cx="1291450" cy="90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13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08A7A94-1413-FA96-E48A-473CDC2A5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215" y="498984"/>
            <a:ext cx="7505862" cy="5006351"/>
          </a:xfrm>
          <a:prstGeom prst="rect">
            <a:avLst/>
          </a:prstGeom>
        </p:spPr>
      </p:pic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59052270-E351-D686-DF0B-D084C74A03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877" y="1"/>
            <a:ext cx="1250123" cy="87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545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3CEA0E8-7475-0E81-0C85-DCEF6FCA9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110" y="413658"/>
            <a:ext cx="7416682" cy="4946868"/>
          </a:xfrm>
          <a:prstGeom prst="rect">
            <a:avLst/>
          </a:prstGeom>
        </p:spPr>
      </p:pic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2F15D7D4-B787-8F5E-E281-818C7F0E04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877" y="0"/>
            <a:ext cx="1250123" cy="87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551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C5543F3-23B1-03CC-9485-C63F1AE91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857" y="500662"/>
            <a:ext cx="7067063" cy="4713676"/>
          </a:xfrm>
          <a:prstGeom prst="rect">
            <a:avLst/>
          </a:prstGeom>
        </p:spPr>
      </p:pic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123C37D-BFED-1A71-6C6D-2C38B4995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235" y="0"/>
            <a:ext cx="1394765" cy="97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266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3CEA0E8-7475-0E81-0C85-DCEF6FCA9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798" y="649442"/>
            <a:ext cx="7110451" cy="4742615"/>
          </a:xfrm>
          <a:prstGeom prst="rect">
            <a:avLst/>
          </a:prstGeom>
        </p:spPr>
      </p:pic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C6192E80-95B1-F9BE-D156-6B28E7308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245" y="0"/>
            <a:ext cx="1456755" cy="102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348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C5543F3-23B1-03CC-9485-C63F1AE91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513" y="572670"/>
            <a:ext cx="7271657" cy="4850138"/>
          </a:xfrm>
          <a:prstGeom prst="rect">
            <a:avLst/>
          </a:prstGeom>
        </p:spPr>
      </p:pic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0166936D-BEC7-AF62-63AE-B8F264EC9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225" y="0"/>
            <a:ext cx="1332775" cy="93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984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C5543F3-23B1-03CC-9485-C63F1AE91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372" y="527381"/>
            <a:ext cx="7139384" cy="4761913"/>
          </a:xfrm>
          <a:prstGeom prst="rect">
            <a:avLst/>
          </a:prstGeom>
        </p:spPr>
      </p:pic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AEA988F-78DC-BA17-3454-A61D0644F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556" y="0"/>
            <a:ext cx="1322444" cy="92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833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EEB3667-C699-BB2C-0A5C-F6FB40F08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600" y="596943"/>
            <a:ext cx="7170058" cy="4782372"/>
          </a:xfrm>
          <a:prstGeom prst="rect">
            <a:avLst/>
          </a:prstGeom>
        </p:spPr>
      </p:pic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B57622CE-FD33-A217-2EBA-C9141C0FC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928" y="0"/>
            <a:ext cx="1560072" cy="109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16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C5543F3-23B1-03CC-9485-C63F1AE91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5699" y="486230"/>
            <a:ext cx="7299215" cy="4868518"/>
          </a:xfrm>
          <a:prstGeom prst="rect">
            <a:avLst/>
          </a:prstGeom>
        </p:spPr>
      </p:pic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09B33B5-FC60-E687-38A9-B52EB1C341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229" y="0"/>
            <a:ext cx="1363771" cy="95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32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EEB3667-C699-BB2C-0A5C-F6FB40F08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121" y="478972"/>
            <a:ext cx="7145938" cy="4766284"/>
          </a:xfrm>
          <a:prstGeom prst="rect">
            <a:avLst/>
          </a:prstGeom>
        </p:spPr>
      </p:pic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F5BD4B0F-8E77-07BC-6630-D5CD6BDF3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133" y="0"/>
            <a:ext cx="1301781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867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C5543F3-23B1-03CC-9485-C63F1AE91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114" y="611186"/>
            <a:ext cx="7189571" cy="4795386"/>
          </a:xfrm>
          <a:prstGeom prst="rect">
            <a:avLst/>
          </a:prstGeom>
        </p:spPr>
      </p:pic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B803B6FB-BBC0-ECA5-6547-09B0C46740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924" y="0"/>
            <a:ext cx="1529076" cy="107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73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C5543F3-23B1-03CC-9485-C63F1AE91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224" y="493486"/>
            <a:ext cx="7386050" cy="4926437"/>
          </a:xfrm>
          <a:prstGeom prst="rect">
            <a:avLst/>
          </a:prstGeom>
        </p:spPr>
      </p:pic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7925722-711F-220F-8C40-3A23DA9DF3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086" y="0"/>
            <a:ext cx="1436914" cy="10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24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C5543F3-23B1-03CC-9485-C63F1AE91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651" y="442687"/>
            <a:ext cx="7419562" cy="4948790"/>
          </a:xfrm>
          <a:prstGeom prst="rect">
            <a:avLst/>
          </a:prstGeom>
        </p:spPr>
      </p:pic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287DC441-5AB6-58DC-07F2-BCFE0F444F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213" y="0"/>
            <a:ext cx="1270787" cy="89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8537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614</TotalTime>
  <Words>8</Words>
  <Application>Microsoft Office PowerPoint</Application>
  <PresentationFormat>Presentación en pantalla (16:10)</PresentationFormat>
  <Paragraphs>3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Cesar Moyano</dc:creator>
  <cp:lastModifiedBy>Cesar Moyano</cp:lastModifiedBy>
  <cp:revision>10</cp:revision>
  <dcterms:created xsi:type="dcterms:W3CDTF">2022-10-19T14:00:46Z</dcterms:created>
  <dcterms:modified xsi:type="dcterms:W3CDTF">2023-01-11T16:48:36Z</dcterms:modified>
</cp:coreProperties>
</file>